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037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86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39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876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248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647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888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047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74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89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705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EF1C-2E22-4EC5-AB3F-D4D0CC55F361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F4D4-CB2D-4411-A5A7-3A54D39C00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098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834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7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17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2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4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3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6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60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844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Matković</dc:creator>
  <cp:lastModifiedBy>Marina Matković</cp:lastModifiedBy>
  <cp:revision>1</cp:revision>
  <dcterms:created xsi:type="dcterms:W3CDTF">2023-03-28T12:03:22Z</dcterms:created>
  <dcterms:modified xsi:type="dcterms:W3CDTF">2023-03-28T12:03:41Z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693379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